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9" r:id="rId4"/>
    <p:sldId id="294" r:id="rId5"/>
    <p:sldId id="317" r:id="rId6"/>
    <p:sldId id="293" r:id="rId7"/>
    <p:sldId id="271" r:id="rId8"/>
    <p:sldId id="315" r:id="rId9"/>
    <p:sldId id="321" r:id="rId10"/>
    <p:sldId id="314" r:id="rId11"/>
    <p:sldId id="303" r:id="rId12"/>
    <p:sldId id="305" r:id="rId13"/>
    <p:sldId id="304" r:id="rId14"/>
    <p:sldId id="308" r:id="rId15"/>
    <p:sldId id="310" r:id="rId16"/>
    <p:sldId id="296" r:id="rId17"/>
    <p:sldId id="297" r:id="rId18"/>
    <p:sldId id="298" r:id="rId19"/>
    <p:sldId id="299" r:id="rId20"/>
    <p:sldId id="274" r:id="rId21"/>
    <p:sldId id="300" r:id="rId22"/>
    <p:sldId id="275" r:id="rId23"/>
    <p:sldId id="277" r:id="rId24"/>
    <p:sldId id="278" r:id="rId25"/>
    <p:sldId id="301" r:id="rId26"/>
    <p:sldId id="309" r:id="rId27"/>
    <p:sldId id="279" r:id="rId28"/>
    <p:sldId id="280" r:id="rId29"/>
    <p:sldId id="323" r:id="rId30"/>
    <p:sldId id="316" r:id="rId31"/>
    <p:sldId id="281" r:id="rId32"/>
    <p:sldId id="282" r:id="rId33"/>
    <p:sldId id="319" r:id="rId34"/>
    <p:sldId id="320" r:id="rId35"/>
    <p:sldId id="283" r:id="rId36"/>
    <p:sldId id="322" r:id="rId37"/>
    <p:sldId id="324" r:id="rId38"/>
    <p:sldId id="325" r:id="rId39"/>
    <p:sldId id="28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00"/>
    <a:srgbClr val="FF00FF"/>
    <a:srgbClr val="0000FF"/>
    <a:srgbClr val="99FFCC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19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audio" Target="../media/audio1.wav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1168" y="44624"/>
            <a:ext cx="8001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Путешествие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   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Сказочную страну</a:t>
            </a:r>
          </a:p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«Почемучки»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625" y="486916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otype Corsiva" pitchFamily="66" charset="0"/>
              </a:rPr>
              <a:t>МАДОУ «РОМАШКА»</a:t>
            </a:r>
          </a:p>
          <a:p>
            <a:pPr algn="ctr"/>
            <a:r>
              <a:rPr lang="ru-RU" sz="2000" b="1" dirty="0" smtClean="0">
                <a:latin typeface="Monotype Corsiva" pitchFamily="66" charset="0"/>
              </a:rPr>
              <a:t>Средние группы №2, №3</a:t>
            </a:r>
            <a:endParaRPr lang="ru-RU" sz="20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3236"/>
            <a:ext cx="7290300" cy="6075250"/>
          </a:xfrm>
          <a:prstGeom prst="roundRect">
            <a:avLst>
              <a:gd name="adj" fmla="val 16667"/>
            </a:avLst>
          </a:prstGeom>
          <a:ln>
            <a:solidFill>
              <a:srgbClr val="66FF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01685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18" y="1"/>
            <a:ext cx="6918334" cy="691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06906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0"/>
            <a:ext cx="6516000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393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97842"/>
            <a:ext cx="9144793" cy="7053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7700"/>
            <a:ext cx="5646551" cy="66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0030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-84990"/>
            <a:ext cx="8678738" cy="69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029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64704"/>
            <a:ext cx="4286250" cy="5715000"/>
          </a:xfrm>
          <a:prstGeom prst="rect">
            <a:avLst/>
          </a:prstGeom>
        </p:spPr>
      </p:pic>
      <p:pic>
        <p:nvPicPr>
          <p:cNvPr id="5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67" y="-64920"/>
            <a:ext cx="21494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Картинки по запросу картинки волшебные предметы по сказка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09" y="1465836"/>
            <a:ext cx="4044929" cy="2971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FFCC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6572264" y="428604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1 задание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16981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8795" y="-193562"/>
            <a:ext cx="9144000" cy="7051562"/>
          </a:xfrm>
          <a:prstGeom prst="rect">
            <a:avLst/>
          </a:prstGeom>
          <a:noFill/>
        </p:spPr>
      </p:pic>
      <p:pic>
        <p:nvPicPr>
          <p:cNvPr id="4" name="Picture 15" descr="C:\Users\acer\Downloads\0_73829_2ca65a1a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551853"/>
            <a:ext cx="5256584" cy="53466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-315416"/>
            <a:ext cx="365023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Ах ты, Петя-простота,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Сплоховал немножко: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 послушался кота,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Выглянул в окошко.</a:t>
            </a: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400" dirty="0" smtClean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038920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52120" y="164644"/>
            <a:ext cx="3110660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Ему надоело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Сидеть на окошке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он покатился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лес по дорожке. </a:t>
            </a:r>
            <a:endParaRPr lang="ru-RU" sz="28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7" y="44624"/>
            <a:ext cx="5122162" cy="51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0956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79424" y="116632"/>
            <a:ext cx="4139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Девочка по лесу шла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И на домик набрела.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Видит, что хозяев нет.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На столе стоит обед.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Из трёх чашек похлебала,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В трёх постелях полежала</a:t>
            </a:r>
            <a:r>
              <a:rPr lang="ru-RU" sz="2400" b="1" dirty="0" smtClean="0">
                <a:solidFill>
                  <a:srgbClr val="0000FF"/>
                </a:solidFill>
              </a:rPr>
              <a:t>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694" y="1556792"/>
            <a:ext cx="533392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34538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555776" y="5421"/>
            <a:ext cx="3771674" cy="210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Сидит в корзинке девочка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мишки за спиной.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Он сам, того не ведая,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Несёт её домой. </a:t>
            </a:r>
          </a:p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757196"/>
            <a:ext cx="652416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3960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92696"/>
            <a:ext cx="8248603" cy="5832000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888127"/>
            <a:ext cx="5772058" cy="49698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790" y="274638"/>
            <a:ext cx="44692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Мышка дом себе нашла,</a:t>
            </a:r>
            <a:b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Мышка добрая была:</a:t>
            </a:r>
            <a:b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доме том в конце концов</a:t>
            </a:r>
            <a:b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Стало множество жильцов.</a:t>
            </a:r>
            <a:br>
              <a:rPr lang="ru-RU" sz="24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177242"/>
            <a:ext cx="9144000" cy="7001195"/>
          </a:xfrm>
          <a:prstGeom prst="rect">
            <a:avLst/>
          </a:prstGeom>
          <a:noFill/>
        </p:spPr>
      </p:pic>
      <p:pic>
        <p:nvPicPr>
          <p:cNvPr id="4" name="Picture 13" descr="C:\Users\acer\Downloads\x_7c6a4b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9806" y="1885348"/>
            <a:ext cx="7410756" cy="47194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0"/>
            <a:ext cx="7416824" cy="185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Уговаривала братца</a:t>
            </a:r>
            <a:endParaRPr lang="ru-RU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Старшая сестрица:</a:t>
            </a:r>
            <a:endParaRPr lang="ru-RU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«Ты из лужицы не пей</a:t>
            </a:r>
            <a:endParaRPr lang="ru-RU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Мутную водицу».</a:t>
            </a:r>
            <a:endParaRPr lang="ru-RU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послушался мальчонка –</a:t>
            </a:r>
            <a:endParaRPr lang="ru-RU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Превратился он в козлёнка.</a:t>
            </a:r>
            <a:endParaRPr lang="ru-RU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54625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614277"/>
            <a:ext cx="6953330" cy="52112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7984" y="2386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Отворили дверь для мамы,</a:t>
            </a:r>
            <a:br>
              <a:rPr lang="ru-RU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И пропали все куда-то! </a:t>
            </a:r>
            <a:br>
              <a:rPr lang="ru-RU" sz="24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</a:br>
            <a:endParaRPr lang="ru-RU" sz="2400" b="1" dirty="0">
              <a:solidFill>
                <a:srgbClr val="0000FF"/>
              </a:solidFill>
              <a:latin typeface="+mj-lt"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206800"/>
            <a:ext cx="9144000" cy="7051562"/>
          </a:xfrm>
          <a:prstGeom prst="rect">
            <a:avLst/>
          </a:prstGeom>
          <a:noFill/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53" y="1196752"/>
            <a:ext cx="6226643" cy="546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5076056" cy="3370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Кто-то за кого-то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Ухватился крепко: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Ой, никак не вытянуть</a:t>
            </a:r>
            <a:r>
              <a:rPr lang="ru-RU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Ой, засело крепко!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Но ещё помощники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Скоро прибегут…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Победит упрямицу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Дружный общий труд.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Кто засел так крепко,</a:t>
            </a:r>
            <a:endParaRPr lang="ru-RU" sz="20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Может это…</a:t>
            </a:r>
            <a:endParaRPr lang="ru-RU" sz="2000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53829" y="-4265"/>
            <a:ext cx="3364017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Возле леса на опушке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Трое их живёт в избушке.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Там три стула и три кружки,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Три кровати и подушки.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Кто-то в домик к ним пришел,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Беспорядок в нём навёл.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Угадайте без подсказки,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Кто герои этой сказки? </a:t>
            </a:r>
            <a:endParaRPr lang="ru-RU" sz="2000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2636912"/>
            <a:ext cx="5918333" cy="4176464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Picture 11" descr="C:\Users\acer\Downloads\1274549501_gusi-lebedi-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4860"/>
            <a:ext cx="6714693" cy="40288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95936" y="4432097"/>
            <a:ext cx="5316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сказке небо синее,</a:t>
            </a:r>
            <a:b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сказке птицы страшные.</a:t>
            </a:r>
            <a:b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Яблонька, укрой меня!</a:t>
            </a:r>
            <a:b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Реченька, спаси меня!</a:t>
            </a:r>
            <a:br>
              <a:rPr lang="ru-RU" sz="32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3200" b="1" dirty="0">
              <a:ln w="18415" cmpd="sng">
                <a:solidFill>
                  <a:srgbClr val="00B0F0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816499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0688"/>
            <a:ext cx="4556280" cy="6075040"/>
          </a:xfrm>
          <a:prstGeom prst="rect">
            <a:avLst/>
          </a:prstGeom>
        </p:spPr>
      </p:pic>
      <p:pic>
        <p:nvPicPr>
          <p:cNvPr id="6" name="Picture 12" descr="Картинки по запросу картинки анимация  птицы пою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64920"/>
            <a:ext cx="22225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796" y="1757196"/>
            <a:ext cx="3899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2 задание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«Чей это предмет?»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32035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270" y="3624018"/>
            <a:ext cx="3400986" cy="23582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412595"/>
            <a:ext cx="2443130" cy="2517043"/>
          </a:xfrm>
          <a:prstGeom prst="rect">
            <a:avLst/>
          </a:prstGeom>
        </p:spPr>
      </p:pic>
      <p:pic>
        <p:nvPicPr>
          <p:cNvPr id="10" name="Picture 2" descr="Картинки по запросу картинки детские сказка Маша и медвед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15" y="451649"/>
            <a:ext cx="2448272" cy="2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Картинки по запросу картинки детские сказка гуси лебед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18" y="512676"/>
            <a:ext cx="1714435" cy="237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65" y="503423"/>
            <a:ext cx="2986282" cy="260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картинки детские сказка три медвед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59959"/>
            <a:ext cx="3770433" cy="26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463280"/>
            <a:ext cx="2736304" cy="2736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233" y="692697"/>
            <a:ext cx="2360593" cy="26978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584" y="3738234"/>
            <a:ext cx="3813377" cy="2327474"/>
          </a:xfrm>
          <a:prstGeom prst="rect">
            <a:avLst/>
          </a:prstGeom>
        </p:spPr>
      </p:pic>
      <p:pic>
        <p:nvPicPr>
          <p:cNvPr id="20" name="Picture 2" descr="Картинки по запросу картинки детские сказка заюшкина избуш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4678"/>
            <a:ext cx="3118883" cy="27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артинки по запросу картинки детские сказка гуси лебед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72" y="258735"/>
            <a:ext cx="2400201" cy="31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22" y="3738234"/>
            <a:ext cx="3981899" cy="25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280" y="3493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Игра </a:t>
            </a:r>
            <a:r>
              <a:rPr lang="ru-RU" sz="2800" b="1" dirty="0" smtClean="0">
                <a:solidFill>
                  <a:srgbClr val="0000FF"/>
                </a:solidFill>
              </a:rPr>
              <a:t> «Перенеси яйцо»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76" y="359322"/>
            <a:ext cx="5410944" cy="60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картинки детские на деревянной ложке яйцо лежи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1777534" cy="1310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32993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-1259500" y="-498468"/>
            <a:ext cx="10499446" cy="809683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9500" y="-498468"/>
            <a:ext cx="10401222" cy="7671884"/>
          </a:xfrm>
          <a:prstGeom prst="rect">
            <a:avLst/>
          </a:prstGeom>
        </p:spPr>
      </p:pic>
      <p:pic>
        <p:nvPicPr>
          <p:cNvPr id="3074" name="Picture 2" descr="Картинки по запросу солнышко идёт анимаци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6"/>
            <a:ext cx="1733905" cy="13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93346" y="1000108"/>
            <a:ext cx="369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0000FF"/>
                </a:solidFill>
              </a:rPr>
              <a:t>3.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Фантазёры»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2" y="836711"/>
            <a:ext cx="5460606" cy="42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96514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8929718" cy="6611727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1628800"/>
            <a:ext cx="3794522" cy="5059363"/>
          </a:xfrm>
          <a:prstGeom prst="rect">
            <a:avLst/>
          </a:prstGeom>
        </p:spPr>
      </p:pic>
      <p:pic>
        <p:nvPicPr>
          <p:cNvPr id="1028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36" y="116632"/>
            <a:ext cx="2264990" cy="22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560" y="463531"/>
            <a:ext cx="466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4. задание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«Самая умная команда» 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ownloads\1301882807_1-1.jpg"/>
          <p:cNvPicPr>
            <a:picLocks noChangeAspect="1" noChangeArrowheads="1"/>
          </p:cNvPicPr>
          <p:nvPr/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0"/>
            <a:ext cx="9144000" cy="7051562"/>
          </a:xfrm>
          <a:prstGeom prst="rect">
            <a:avLst/>
          </a:prstGeom>
          <a:noFill/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596" y="161925"/>
            <a:ext cx="8351838" cy="6696075"/>
          </a:xfrm>
          <a:prstGeom prst="rect">
            <a:avLst/>
          </a:prstGeom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картинки детские сказочные геро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0" y="274638"/>
            <a:ext cx="16721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39" y="-73527"/>
            <a:ext cx="1477085" cy="18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304566" cy="26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achalo4ka.ru/wp-content/uploads/2014/08/Vol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2998"/>
            <a:ext cx="172799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картинки детские герои из сказ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31" y="2105361"/>
            <a:ext cx="2035107" cy="19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4366"/>
            <a:ext cx="1571327" cy="19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52096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74638"/>
            <a:ext cx="3946384" cy="52565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69912" y="1757196"/>
            <a:ext cx="4572000" cy="1547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Слушайте внимательно, отвечайте, а кто не знает - запоминайте!</a:t>
            </a:r>
            <a:endParaRPr lang="ru-RU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картинки детские сказочные геро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0" y="274638"/>
            <a:ext cx="16721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3333"/>
            <a:ext cx="1477085" cy="183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304566" cy="26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nachalo4ka.ru/wp-content/uploads/2014/08/Vol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2998"/>
            <a:ext cx="1727999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картинки детские герои из сказ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57" y="2348880"/>
            <a:ext cx="185808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4366"/>
            <a:ext cx="1571327" cy="19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3236"/>
            <a:ext cx="7290300" cy="6075250"/>
          </a:xfrm>
          <a:prstGeom prst="roundRect">
            <a:avLst>
              <a:gd name="adj" fmla="val 16667"/>
            </a:avLst>
          </a:prstGeom>
          <a:ln>
            <a:solidFill>
              <a:srgbClr val="66FF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79333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8200" name="Picture 8" descr="Картинки по запросу картинки детские детский сад Рома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0513"/>
            <a:ext cx="8715154" cy="6713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11353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548680"/>
            <a:ext cx="74888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 свидания!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До счастливых новых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встреч!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</a:endParaRPr>
          </a:p>
        </p:txBody>
      </p:sp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97842"/>
            <a:ext cx="9144793" cy="70536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165" y="179753"/>
            <a:ext cx="3764055" cy="3105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96" y="2276872"/>
            <a:ext cx="4518318" cy="3384376"/>
          </a:xfrm>
          <a:prstGeom prst="rect">
            <a:avLst/>
          </a:prstGeom>
        </p:spPr>
      </p:pic>
      <p:pic>
        <p:nvPicPr>
          <p:cNvPr id="7" name="Picture 2" descr="Картинки по запросу солнышко идёт анимаци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7072"/>
            <a:ext cx="1733905" cy="137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солнышко идёт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98" y="1700808"/>
            <a:ext cx="1099167" cy="8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78178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5725" y="-30163"/>
            <a:ext cx="9234488" cy="6875463"/>
          </a:xfrm>
        </p:spPr>
      </p:pic>
      <p:pic>
        <p:nvPicPr>
          <p:cNvPr id="6147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3910013"/>
            <a:ext cx="20796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781300"/>
            <a:ext cx="4003675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674688"/>
            <a:ext cx="25336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393825"/>
            <a:ext cx="16367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644900"/>
            <a:ext cx="11001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5178425"/>
            <a:ext cx="117951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884509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97842"/>
            <a:ext cx="9144397" cy="70533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4" y="-16724"/>
            <a:ext cx="8921694" cy="68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4254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5275" y="25697"/>
            <a:ext cx="12192000" cy="6953250"/>
          </a:xfrm>
          <a:prstGeom prst="rect">
            <a:avLst/>
          </a:prstGeom>
        </p:spPr>
      </p:pic>
      <p:pic>
        <p:nvPicPr>
          <p:cNvPr id="2050" name="Picture 2" descr="Картинки по запросу картинки детские солнышко анимация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87" y="95818"/>
            <a:ext cx="4063605" cy="40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836723"/>
            <a:ext cx="9067800" cy="5248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4221088"/>
            <a:ext cx="1944216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Сказочная страна Почемучка</a:t>
            </a:r>
            <a:endParaRPr lang="ru-RU" sz="2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9720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cer\Downloads\1301882807_1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7761" b="6520"/>
          <a:stretch>
            <a:fillRect/>
          </a:stretch>
        </p:blipFill>
        <p:spPr bwMode="auto">
          <a:xfrm>
            <a:off x="0" y="-64920"/>
            <a:ext cx="9144000" cy="7051562"/>
          </a:xfrm>
          <a:prstGeom prst="rect">
            <a:avLst/>
          </a:prstGeom>
          <a:noFill/>
        </p:spPr>
      </p:pic>
      <p:pic>
        <p:nvPicPr>
          <p:cNvPr id="2050" name="Picture 2" descr="Картинки по запросу картинки детские  метла ступ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4" y="148305"/>
            <a:ext cx="2499132" cy="2416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00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77" y="148304"/>
            <a:ext cx="2520280" cy="2416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6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82" y="148304"/>
            <a:ext cx="2520281" cy="2416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00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8" name="Picture 10" descr="Картинки по запросу картинки детские русская печь из сказ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63" y="3770091"/>
            <a:ext cx="2808312" cy="2611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64" name="Picture 16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35" y="3255348"/>
            <a:ext cx="2160240" cy="3151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66" name="Picture 18" descr="Картинки по запросу картинки детские летающий корабл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1" y="3501502"/>
            <a:ext cx="3131782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8964413"/>
      </p:ext>
    </p:extLst>
  </p:cSld>
  <p:clrMapOvr>
    <a:masterClrMapping/>
  </p:clrMapOvr>
  <p:transition spd="slow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251</Words>
  <Application>Microsoft Office PowerPoint</Application>
  <PresentationFormat>Экран (4:3)</PresentationFormat>
  <Paragraphs>61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зайка</dc:creator>
  <cp:lastModifiedBy>spec15</cp:lastModifiedBy>
  <cp:revision>77</cp:revision>
  <dcterms:created xsi:type="dcterms:W3CDTF">2015-03-25T17:47:50Z</dcterms:created>
  <dcterms:modified xsi:type="dcterms:W3CDTF">2017-03-17T09:51:29Z</dcterms:modified>
</cp:coreProperties>
</file>